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0189B-C2BD-4AE3-B86C-0ADD799A1DEA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55566-385A-49FA-A477-BC4C4A732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2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0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9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0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2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0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7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9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42755-87F2-43D9-BAF8-4E8BC1CF4C27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0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witter.com/uwsmc13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143000" y="152400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rlin Sans FB" pitchFamily="34" charset="0"/>
              </a:rPr>
              <a:t>What you can Expect </a:t>
            </a:r>
            <a:r>
              <a:rPr lang="en-US" sz="3600" dirty="0">
                <a:solidFill>
                  <a:schemeClr val="bg1"/>
                </a:solidFill>
              </a:rPr>
              <a:t>@uwsmc13 </a:t>
            </a:r>
            <a:endParaRPr lang="en-US" sz="36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2057400"/>
            <a:ext cx="800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Follow Class Speakers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Follow People who are Influential in Social Media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Share Best Practices on How to use Twitter for specific uses (Marketing, Social Selling, Customer Service, </a:t>
            </a:r>
            <a:r>
              <a:rPr lang="en-US" sz="2800" dirty="0" err="1" smtClean="0"/>
              <a:t>etc</a:t>
            </a:r>
            <a:r>
              <a:rPr lang="en-US" sz="28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Answer Questions about Twitter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Involve other UW groups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Create Social Community Awareness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Integrate/Share what other Teams are working 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5240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  <a:r>
              <a:rPr lang="en-US" sz="2800" dirty="0">
                <a:hlinkClick r:id="rId3"/>
              </a:rPr>
              <a:t>twitter.com/uwsmc13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431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58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Schultz (DeFreese)</dc:creator>
  <cp:lastModifiedBy>Molly Schultz (DeFreese)</cp:lastModifiedBy>
  <cp:revision>17</cp:revision>
  <dcterms:created xsi:type="dcterms:W3CDTF">2012-10-24T04:05:43Z</dcterms:created>
  <dcterms:modified xsi:type="dcterms:W3CDTF">2012-10-25T00:21:11Z</dcterms:modified>
</cp:coreProperties>
</file>